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5" r:id="rId2"/>
    <p:sldId id="296" r:id="rId3"/>
    <p:sldId id="274" r:id="rId4"/>
    <p:sldId id="277" r:id="rId5"/>
    <p:sldId id="278" r:id="rId6"/>
    <p:sldId id="279" r:id="rId7"/>
    <p:sldId id="287" r:id="rId8"/>
    <p:sldId id="288" r:id="rId9"/>
    <p:sldId id="289" r:id="rId10"/>
    <p:sldId id="290" r:id="rId11"/>
    <p:sldId id="291" r:id="rId12"/>
    <p:sldId id="292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83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4" name="Ellipse 3">
            <a:extLst>
              <a:ext uri="{FF2B5EF4-FFF2-40B4-BE49-F238E27FC236}">
                <a16:creationId xmlns:a16="http://schemas.microsoft.com/office/drawing/2014/main" id="{154866C8-8C63-9D23-24FC-00758FA55DB4}"/>
              </a:ext>
            </a:extLst>
          </p:cNvPr>
          <p:cNvSpPr/>
          <p:nvPr/>
        </p:nvSpPr>
        <p:spPr>
          <a:xfrm>
            <a:off x="4296304" y="2202056"/>
            <a:ext cx="772204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086CEEA3-9FE8-3E60-CFBC-64158CFFCF3D}"/>
              </a:ext>
            </a:extLst>
          </p:cNvPr>
          <p:cNvSpPr txBox="1"/>
          <p:nvPr/>
        </p:nvSpPr>
        <p:spPr>
          <a:xfrm>
            <a:off x="5192924" y="3102056"/>
            <a:ext cx="7722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5DD3D75-58C0-E024-4A11-305F32ABE48F}"/>
              </a:ext>
            </a:extLst>
          </p:cNvPr>
          <p:cNvSpPr txBox="1"/>
          <p:nvPr/>
        </p:nvSpPr>
        <p:spPr>
          <a:xfrm>
            <a:off x="6123914" y="3109614"/>
            <a:ext cx="9518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30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E0C07BE8-4B5D-1A56-EB82-9241C92432FA}"/>
              </a:ext>
            </a:extLst>
          </p:cNvPr>
          <p:cNvSpPr/>
          <p:nvPr/>
        </p:nvSpPr>
        <p:spPr>
          <a:xfrm>
            <a:off x="5187393" y="2205834"/>
            <a:ext cx="772204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601EE19C-A431-79DB-891A-DF92B5FC9C41}"/>
              </a:ext>
            </a:extLst>
          </p:cNvPr>
          <p:cNvSpPr/>
          <p:nvPr/>
        </p:nvSpPr>
        <p:spPr>
          <a:xfrm>
            <a:off x="6078482" y="2202056"/>
            <a:ext cx="772204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25BE41E-7EBE-39A9-0F14-C7916B36ABE5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  <p:bldP spid="8" grpId="0"/>
      <p:bldP spid="3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76480" y="3894120"/>
            <a:ext cx="454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30 = 10 + 10 + 10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16" name="Accolade fermante 15">
            <a:extLst>
              <a:ext uri="{FF2B5EF4-FFF2-40B4-BE49-F238E27FC236}">
                <a16:creationId xmlns:a16="http://schemas.microsoft.com/office/drawing/2014/main" id="{C4F5A98E-6A35-89C6-802B-B2C47197988B}"/>
              </a:ext>
            </a:extLst>
          </p:cNvPr>
          <p:cNvSpPr/>
          <p:nvPr/>
        </p:nvSpPr>
        <p:spPr>
          <a:xfrm rot="5400000">
            <a:off x="6249086" y="3854800"/>
            <a:ext cx="486888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2ACC8906-4EF5-4A5E-EDD0-C5B222A867A1}"/>
              </a:ext>
            </a:extLst>
          </p:cNvPr>
          <p:cNvSpPr txBox="1"/>
          <p:nvPr/>
        </p:nvSpPr>
        <p:spPr>
          <a:xfrm>
            <a:off x="5639273" y="5035128"/>
            <a:ext cx="227681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3 fois 10</a:t>
            </a:r>
          </a:p>
        </p:txBody>
      </p:sp>
      <p:sp>
        <p:nvSpPr>
          <p:cNvPr id="3" name="Ellipse 2">
            <a:extLst>
              <a:ext uri="{FF2B5EF4-FFF2-40B4-BE49-F238E27FC236}">
                <a16:creationId xmlns:a16="http://schemas.microsoft.com/office/drawing/2014/main" id="{368B6647-F709-5AEC-27B1-E88AE458EFFE}"/>
              </a:ext>
            </a:extLst>
          </p:cNvPr>
          <p:cNvSpPr/>
          <p:nvPr/>
        </p:nvSpPr>
        <p:spPr>
          <a:xfrm>
            <a:off x="4296304" y="2202056"/>
            <a:ext cx="772204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77B63FEE-5AB8-4B37-3796-6BB39993C8F9}"/>
              </a:ext>
            </a:extLst>
          </p:cNvPr>
          <p:cNvSpPr/>
          <p:nvPr/>
        </p:nvSpPr>
        <p:spPr>
          <a:xfrm>
            <a:off x="5187393" y="2205834"/>
            <a:ext cx="772204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2F28CDE0-463C-3430-29A8-1FB65DB64980}"/>
              </a:ext>
            </a:extLst>
          </p:cNvPr>
          <p:cNvSpPr/>
          <p:nvPr/>
        </p:nvSpPr>
        <p:spPr>
          <a:xfrm>
            <a:off x="6078482" y="2202056"/>
            <a:ext cx="772204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A71E95C-D80E-5410-9F32-606CD21774B2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 animBg="1"/>
      <p:bldP spid="18" grpId="0"/>
      <p:bldP spid="3" grpId="0" animBg="1"/>
      <p:bldP spid="4" grpId="0" animBg="1"/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18001" y="3378220"/>
            <a:ext cx="50207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J’ai besoin de 10 sacs.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4BE96BB-226C-5878-9AF0-5D01E3969817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70CB95C-F85D-C27C-F63F-4EA03196BD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790064"/>
            <a:ext cx="8991600" cy="3334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179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983D2211-0366-B9B4-001D-949B3F59ED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003" y="3874501"/>
            <a:ext cx="4476997" cy="2983499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84613"/>
            <a:ext cx="693519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fleuriste a 16 roses. 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Combien de bouquets de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4 roses peut-il faire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433456" y="2587226"/>
            <a:ext cx="46005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bouquets.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D5EC7A36-5961-D34A-C482-AC8B746F4151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5" name="Ellipse 34">
            <a:extLst>
              <a:ext uri="{FF2B5EF4-FFF2-40B4-BE49-F238E27FC236}">
                <a16:creationId xmlns:a16="http://schemas.microsoft.com/office/drawing/2014/main" id="{40FA1AED-E98E-463F-5EE5-E493BF023852}"/>
              </a:ext>
            </a:extLst>
          </p:cNvPr>
          <p:cNvSpPr/>
          <p:nvPr/>
        </p:nvSpPr>
        <p:spPr>
          <a:xfrm>
            <a:off x="4522684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6" name="Ellipse 5">
            <a:extLst>
              <a:ext uri="{FF2B5EF4-FFF2-40B4-BE49-F238E27FC236}">
                <a16:creationId xmlns:a16="http://schemas.microsoft.com/office/drawing/2014/main" id="{8156BECF-1EB9-FC58-0518-950079BBDB08}"/>
              </a:ext>
            </a:extLst>
          </p:cNvPr>
          <p:cNvSpPr/>
          <p:nvPr/>
        </p:nvSpPr>
        <p:spPr>
          <a:xfrm>
            <a:off x="5241141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9662DD0-39B5-EA69-07CE-DFD7B9DEC061}"/>
              </a:ext>
            </a:extLst>
          </p:cNvPr>
          <p:cNvSpPr txBox="1"/>
          <p:nvPr/>
        </p:nvSpPr>
        <p:spPr>
          <a:xfrm>
            <a:off x="5298847" y="3078744"/>
            <a:ext cx="3404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8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046BA87-E53C-C695-CB4F-99EDE3B54045}"/>
              </a:ext>
            </a:extLst>
          </p:cNvPr>
          <p:cNvSpPr/>
          <p:nvPr/>
        </p:nvSpPr>
        <p:spPr>
          <a:xfrm>
            <a:off x="594545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1AF91B8-08D8-4F03-FCD5-8F7CC96FE79B}"/>
              </a:ext>
            </a:extLst>
          </p:cNvPr>
          <p:cNvSpPr txBox="1"/>
          <p:nvPr/>
        </p:nvSpPr>
        <p:spPr>
          <a:xfrm>
            <a:off x="5898386" y="3078744"/>
            <a:ext cx="646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12</a:t>
            </a:r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2D0ED05C-8AD3-0A68-BDC5-30ABAC088162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29CE2F34-FCE6-4037-C2AA-330B9FBD8FCE}"/>
              </a:ext>
            </a:extLst>
          </p:cNvPr>
          <p:cNvSpPr txBox="1"/>
          <p:nvPr/>
        </p:nvSpPr>
        <p:spPr>
          <a:xfrm>
            <a:off x="6645807" y="3078744"/>
            <a:ext cx="815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16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EC88099-7BB5-906A-5B33-DFA0248EDDA8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" grpId="0" animBg="1"/>
      <p:bldP spid="7" grpId="0"/>
      <p:bldP spid="8" grpId="0" animBg="1"/>
      <p:bldP spid="10" grpId="0"/>
      <p:bldP spid="11" grpId="0" animBg="1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446634" y="3389446"/>
            <a:ext cx="43983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16 = 4+4+4+4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21" name="Accolade fermante 20">
            <a:extLst>
              <a:ext uri="{FF2B5EF4-FFF2-40B4-BE49-F238E27FC236}">
                <a16:creationId xmlns:a16="http://schemas.microsoft.com/office/drawing/2014/main" id="{468DAAB2-4E5B-58F2-9D8D-C6A062DCFE7F}"/>
              </a:ext>
            </a:extLst>
          </p:cNvPr>
          <p:cNvSpPr/>
          <p:nvPr/>
        </p:nvSpPr>
        <p:spPr>
          <a:xfrm rot="5400000">
            <a:off x="6086104" y="3257076"/>
            <a:ext cx="486888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83CD086-27D1-6BA6-9C67-7DCB033F56A1}"/>
              </a:ext>
            </a:extLst>
          </p:cNvPr>
          <p:cNvSpPr txBox="1"/>
          <p:nvPr/>
        </p:nvSpPr>
        <p:spPr>
          <a:xfrm>
            <a:off x="5476291" y="4433446"/>
            <a:ext cx="18943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 fois 4</a:t>
            </a:r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DEAD726B-F66B-583E-8697-8F2EF8DBE3D3}"/>
              </a:ext>
            </a:extLst>
          </p:cNvPr>
          <p:cNvSpPr/>
          <p:nvPr/>
        </p:nvSpPr>
        <p:spPr>
          <a:xfrm>
            <a:off x="4518726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E81FD73B-F033-EF04-6CB7-A5254B3BBCAD}"/>
              </a:ext>
            </a:extLst>
          </p:cNvPr>
          <p:cNvSpPr/>
          <p:nvPr/>
        </p:nvSpPr>
        <p:spPr>
          <a:xfrm>
            <a:off x="5237183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5" name="Ellipse 24">
            <a:extLst>
              <a:ext uri="{FF2B5EF4-FFF2-40B4-BE49-F238E27FC236}">
                <a16:creationId xmlns:a16="http://schemas.microsoft.com/office/drawing/2014/main" id="{E581E208-4458-F0BF-F0B2-092EA9D96F22}"/>
              </a:ext>
            </a:extLst>
          </p:cNvPr>
          <p:cNvSpPr/>
          <p:nvPr/>
        </p:nvSpPr>
        <p:spPr>
          <a:xfrm>
            <a:off x="5941495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26" name="Ellipse 25">
            <a:extLst>
              <a:ext uri="{FF2B5EF4-FFF2-40B4-BE49-F238E27FC236}">
                <a16:creationId xmlns:a16="http://schemas.microsoft.com/office/drawing/2014/main" id="{F86136E0-F74A-4289-2E52-7AE2BE338C5F}"/>
              </a:ext>
            </a:extLst>
          </p:cNvPr>
          <p:cNvSpPr/>
          <p:nvPr/>
        </p:nvSpPr>
        <p:spPr>
          <a:xfrm>
            <a:off x="6645807" y="2244802"/>
            <a:ext cx="599539" cy="90000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b="1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7013785-9563-6E90-90A3-8F475059A6BB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21" grpId="0" animBg="1"/>
      <p:bldP spid="22" grpId="0"/>
      <p:bldP spid="23" grpId="0" animBg="1"/>
      <p:bldP spid="24" grpId="0" animBg="1"/>
      <p:bldP spid="25" grpId="0" animBg="1"/>
      <p:bldP spid="2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096656" y="3378220"/>
            <a:ext cx="58432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latin typeface="Cursive standard" pitchFamily="2" charset="0"/>
              </a:rPr>
              <a:t>Il peut faire 4 bouquets.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7D68C58-9A3B-1936-319E-91909CE38286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803112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J’ai 30 billes.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Je veux mettre 10 billes par sac.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r>
              <a:rPr lang="fr-FR" sz="3200" b="1" dirty="0">
                <a:solidFill>
                  <a:schemeClr val="tx1"/>
                </a:solidFill>
              </a:rPr>
              <a:t>De combien de sacs ai-je besoin 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F31D03-B85E-508C-9E70-70C2D2A283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t="41910" r="5831" b="21497"/>
          <a:stretch/>
        </p:blipFill>
        <p:spPr>
          <a:xfrm>
            <a:off x="4140530" y="5307623"/>
            <a:ext cx="4797631" cy="134523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1C168DC5-B336-DCEE-709E-B3AC32B480DB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sacs.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7BDC65BA-E212-BA91-9689-4590A140FEAE}"/>
              </a:ext>
            </a:extLst>
          </p:cNvPr>
          <p:cNvSpPr txBox="1"/>
          <p:nvPr/>
        </p:nvSpPr>
        <p:spPr>
          <a:xfrm>
            <a:off x="8165713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2747</TotalTime>
  <Words>137</Words>
  <Application>Microsoft Office PowerPoint</Application>
  <PresentationFormat>Affichage à l'écran (4:3)</PresentationFormat>
  <Paragraphs>56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Étape 1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77</cp:revision>
  <dcterms:created xsi:type="dcterms:W3CDTF">2023-02-07T14:55:57Z</dcterms:created>
  <dcterms:modified xsi:type="dcterms:W3CDTF">2025-08-13T10:41:03Z</dcterms:modified>
</cp:coreProperties>
</file>